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slides/slide8.xml" ContentType="application/vnd.openxmlformats-officedocument.presentationml.slide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presProps" Target="presProps.xml" /><Relationship Id="rId23" Type="http://schemas.openxmlformats.org/officeDocument/2006/relationships/tableStyles" Target="tableStyles.xml" /><Relationship Id="rId24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Shape 1058"/>
          <p:cNvSpPr>
            <a:spLocks noChangeArrowheads="1" noGrp="1"/>
          </p:cNvSpPr>
          <p:nvPr userDrawn="1"/>
        </p:nvSpPr>
        <p:spPr bwMode="auto">
          <a:xfrm>
            <a:off x="8220990" y="1"/>
            <a:ext cx="3971005" cy="685746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3874" y="0"/>
                </a:moveTo>
                <a:lnTo>
                  <a:pt x="3874" y="19794"/>
                </a:lnTo>
                <a:lnTo>
                  <a:pt x="3874" y="19794"/>
                </a:lnTo>
                <a:cubicBezTo>
                  <a:pt x="3874" y="19794"/>
                  <a:pt x="3932" y="19794"/>
                  <a:pt x="3932" y="19794"/>
                </a:cubicBezTo>
                <a:lnTo>
                  <a:pt x="3932" y="19794"/>
                </a:lnTo>
                <a:cubicBezTo>
                  <a:pt x="1759" y="19794"/>
                  <a:pt x="0" y="20605"/>
                  <a:pt x="0" y="21600"/>
                </a:cubicBezTo>
                <a:lnTo>
                  <a:pt x="0" y="21600"/>
                </a:lnTo>
                <a:cubicBezTo>
                  <a:pt x="0" y="22594"/>
                  <a:pt x="1759" y="23405"/>
                  <a:pt x="3932" y="23405"/>
                </a:cubicBezTo>
                <a:lnTo>
                  <a:pt x="3932" y="23405"/>
                </a:lnTo>
                <a:cubicBezTo>
                  <a:pt x="3932" y="23405"/>
                  <a:pt x="3874" y="23405"/>
                  <a:pt x="3874" y="23405"/>
                </a:cubicBezTo>
                <a:lnTo>
                  <a:pt x="3874" y="43200"/>
                </a:lnTo>
                <a:lnTo>
                  <a:pt x="43200" y="43200"/>
                </a:lnTo>
                <a:lnTo>
                  <a:pt x="43200" y="0"/>
                </a:lnTo>
                <a:lnTo>
                  <a:pt x="3874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1" name="Shape 1102"/>
          <p:cNvSpPr>
            <a:spLocks noChangeArrowheads="1" noGrp="1"/>
          </p:cNvSpPr>
          <p:nvPr userDrawn="1"/>
        </p:nvSpPr>
        <p:spPr bwMode="auto">
          <a:xfrm>
            <a:off x="8400255" y="3356809"/>
            <a:ext cx="190499" cy="145245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0"/>
                </a:moveTo>
                <a:lnTo>
                  <a:pt x="43200" y="43200"/>
                </a:lnTo>
                <a:lnTo>
                  <a:pt x="0" y="21623"/>
                </a:lnTo>
                <a:lnTo>
                  <a:pt x="43200" y="0"/>
                </a:lnTo>
              </a:path>
            </a:pathLst>
          </a:custGeom>
          <a:solidFill>
            <a:srgbClr val="FFFFFF"/>
          </a:solidFill>
          <a:ln w="9524" cap="rnd">
            <a:solidFill>
              <a:srgbClr val="000000"/>
            </a:solidFill>
            <a:bevel/>
            <a:headEnd/>
            <a:tailEnd/>
          </a:ln>
        </p:spPr>
      </p:sp>
      <p:sp>
        <p:nvSpPr>
          <p:cNvPr id="19" name="Text Placeholder 4"/>
          <p:cNvSpPr>
            <a:spLocks noGrp="1"/>
          </p:cNvSpPr>
          <p:nvPr>
            <p:ph type="subTitle" idx="1" hasCustomPrompt="1"/>
          </p:nvPr>
        </p:nvSpPr>
        <p:spPr bwMode="auto">
          <a:xfrm>
            <a:off x="8881393" y="2597939"/>
            <a:ext cx="2974883" cy="166158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171450" indent="-171450" algn="l">
              <a:buFont typeface="Arial"/>
              <a:buChar char="•"/>
              <a:defRPr sz="2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23395" y="2569090"/>
            <a:ext cx="7383251" cy="165402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11" name="Дата 10"/>
          <p:cNvSpPr>
            <a:spLocks noGrp="1"/>
          </p:cNvSpPr>
          <p:nvPr>
            <p:ph type="dt" sz="half" idx="15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/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6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7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839199" y="274642"/>
            <a:ext cx="2743200" cy="5835649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09599" y="274642"/>
            <a:ext cx="8026399" cy="5835649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963083" y="4406904"/>
            <a:ext cx="10363199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963083" y="2906717"/>
            <a:ext cx="10363199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15413" y="1595438"/>
            <a:ext cx="5178986" cy="45148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97599" y="1595438"/>
            <a:ext cx="5178986" cy="45148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t/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15413" y="1535113"/>
            <a:ext cx="5181103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15413" y="2174874"/>
            <a:ext cx="518110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93377" y="1535113"/>
            <a:ext cx="5183210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93377" y="2174874"/>
            <a:ext cx="518321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t/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10" y="273054"/>
            <a:ext cx="4011084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4766732" y="273050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09610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15413" y="4800603"/>
            <a:ext cx="1056117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815413" y="612778"/>
            <a:ext cx="10561173" cy="4114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15413" y="5367337"/>
            <a:ext cx="1056117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Shape 1100"/>
          <p:cNvSpPr>
            <a:spLocks noChangeArrowheads="1" noGrp="1"/>
          </p:cNvSpPr>
          <p:nvPr userDrawn="1"/>
        </p:nvSpPr>
        <p:spPr bwMode="auto">
          <a:xfrm>
            <a:off x="3669" y="270"/>
            <a:ext cx="12184661" cy="6857460"/>
          </a:xfrm>
          <a:custGeom>
            <a:avLst/>
            <a:gdLst>
              <a:gd name="connsiteX0" fmla="*/ 43199 w 43199"/>
              <a:gd name="connsiteY0" fmla="*/ 23405 h 43200"/>
              <a:gd name="connsiteX1" fmla="*/ 43199 w 43199"/>
              <a:gd name="connsiteY1" fmla="*/ 23405 h 43200"/>
              <a:gd name="connsiteX2" fmla="*/ 41239 w 43199"/>
              <a:gd name="connsiteY2" fmla="*/ 21600 h 43200"/>
              <a:gd name="connsiteX3" fmla="*/ 43199 w 43199"/>
              <a:gd name="connsiteY3" fmla="*/ 19794 h 43200"/>
              <a:gd name="connsiteX4" fmla="*/ 43199 w 43199"/>
              <a:gd name="connsiteY4" fmla="*/ 19794 h 43200"/>
              <a:gd name="connsiteX5" fmla="*/ 43174 w 43199"/>
              <a:gd name="connsiteY5" fmla="*/ 19794 h 43200"/>
              <a:gd name="connsiteX6" fmla="*/ 43174 w 43199"/>
              <a:gd name="connsiteY6" fmla="*/ 0 h 43200"/>
              <a:gd name="connsiteX7" fmla="*/ 0 w 43199"/>
              <a:gd name="connsiteY7" fmla="*/ 0 h 43200"/>
              <a:gd name="connsiteX8" fmla="*/ 0 w 43199"/>
              <a:gd name="connsiteY8" fmla="*/ 43200 h 43200"/>
              <a:gd name="connsiteX9" fmla="*/ 43174 w 43199"/>
              <a:gd name="connsiteY9" fmla="*/ 43200 h 43200"/>
              <a:gd name="connsiteX10" fmla="*/ 43174 w 43199"/>
              <a:gd name="connsiteY10" fmla="*/ 23405 h 43200"/>
              <a:gd name="connsiteX11" fmla="*/ 43174 w 43199"/>
              <a:gd name="connsiteY11" fmla="*/ 23405 h 43200"/>
              <a:gd name="connsiteX12" fmla="*/ 43199 w 43199"/>
              <a:gd name="connsiteY12" fmla="*/ 23405 h 43200"/>
              <a:gd name="connsiteX0" fmla="*/ 43199 w 43199"/>
              <a:gd name="connsiteY0" fmla="*/ 23405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19794 h 43200"/>
              <a:gd name="connsiteX5" fmla="*/ 43174 w 43199"/>
              <a:gd name="connsiteY5" fmla="*/ 0 h 43200"/>
              <a:gd name="connsiteX6" fmla="*/ 0 w 43199"/>
              <a:gd name="connsiteY6" fmla="*/ 0 h 43200"/>
              <a:gd name="connsiteX7" fmla="*/ 0 w 43199"/>
              <a:gd name="connsiteY7" fmla="*/ 43200 h 43200"/>
              <a:gd name="connsiteX8" fmla="*/ 43174 w 43199"/>
              <a:gd name="connsiteY8" fmla="*/ 43200 h 43200"/>
              <a:gd name="connsiteX9" fmla="*/ 43174 w 43199"/>
              <a:gd name="connsiteY9" fmla="*/ 23405 h 43200"/>
              <a:gd name="connsiteX10" fmla="*/ 43174 w 43199"/>
              <a:gd name="connsiteY10" fmla="*/ 23405 h 43200"/>
              <a:gd name="connsiteX11" fmla="*/ 43199 w 43199"/>
              <a:gd name="connsiteY11" fmla="*/ 23405 h 43200"/>
              <a:gd name="connsiteX0" fmla="*/ 43174 w 43199"/>
              <a:gd name="connsiteY0" fmla="*/ 23405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19794 h 43200"/>
              <a:gd name="connsiteX5" fmla="*/ 43174 w 43199"/>
              <a:gd name="connsiteY5" fmla="*/ 0 h 43200"/>
              <a:gd name="connsiteX6" fmla="*/ 0 w 43199"/>
              <a:gd name="connsiteY6" fmla="*/ 0 h 43200"/>
              <a:gd name="connsiteX7" fmla="*/ 0 w 43199"/>
              <a:gd name="connsiteY7" fmla="*/ 43200 h 43200"/>
              <a:gd name="connsiteX8" fmla="*/ 43174 w 43199"/>
              <a:gd name="connsiteY8" fmla="*/ 43200 h 43200"/>
              <a:gd name="connsiteX9" fmla="*/ 43174 w 43199"/>
              <a:gd name="connsiteY9" fmla="*/ 23405 h 43200"/>
              <a:gd name="connsiteX10" fmla="*/ 43174 w 43199"/>
              <a:gd name="connsiteY10" fmla="*/ 23405 h 43200"/>
              <a:gd name="connsiteX0" fmla="*/ 43174 w 43199"/>
              <a:gd name="connsiteY0" fmla="*/ 23405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0 h 43200"/>
              <a:gd name="connsiteX5" fmla="*/ 0 w 43199"/>
              <a:gd name="connsiteY5" fmla="*/ 0 h 43200"/>
              <a:gd name="connsiteX6" fmla="*/ 0 w 43199"/>
              <a:gd name="connsiteY6" fmla="*/ 43200 h 43200"/>
              <a:gd name="connsiteX7" fmla="*/ 43174 w 43199"/>
              <a:gd name="connsiteY7" fmla="*/ 43200 h 43200"/>
              <a:gd name="connsiteX8" fmla="*/ 43174 w 43199"/>
              <a:gd name="connsiteY8" fmla="*/ 23405 h 43200"/>
              <a:gd name="connsiteX9" fmla="*/ 43174 w 43199"/>
              <a:gd name="connsiteY9" fmla="*/ 23405 h 43200"/>
              <a:gd name="connsiteX0" fmla="*/ 43174 w 43199"/>
              <a:gd name="connsiteY0" fmla="*/ 23405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0 h 43200"/>
              <a:gd name="connsiteX5" fmla="*/ 0 w 43199"/>
              <a:gd name="connsiteY5" fmla="*/ 0 h 43200"/>
              <a:gd name="connsiteX6" fmla="*/ 0 w 43199"/>
              <a:gd name="connsiteY6" fmla="*/ 43200 h 43200"/>
              <a:gd name="connsiteX7" fmla="*/ 43174 w 43199"/>
              <a:gd name="connsiteY7" fmla="*/ 43200 h 43200"/>
              <a:gd name="connsiteX8" fmla="*/ 43174 w 43199"/>
              <a:gd name="connsiteY8" fmla="*/ 23405 h 43200"/>
              <a:gd name="connsiteX0" fmla="*/ 43174 w 43199"/>
              <a:gd name="connsiteY0" fmla="*/ 43200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0 h 43200"/>
              <a:gd name="connsiteX5" fmla="*/ 0 w 43199"/>
              <a:gd name="connsiteY5" fmla="*/ 0 h 43200"/>
              <a:gd name="connsiteX6" fmla="*/ 0 w 43199"/>
              <a:gd name="connsiteY6" fmla="*/ 43200 h 43200"/>
              <a:gd name="connsiteX7" fmla="*/ 43174 w 43199"/>
              <a:gd name="connsiteY7" fmla="*/ 43200 h 43200"/>
              <a:gd name="connsiteX0" fmla="*/ 43174 w 43199"/>
              <a:gd name="connsiteY0" fmla="*/ 43200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74 w 43199"/>
              <a:gd name="connsiteY3" fmla="*/ 0 h 43200"/>
              <a:gd name="connsiteX4" fmla="*/ 0 w 43199"/>
              <a:gd name="connsiteY4" fmla="*/ 0 h 43200"/>
              <a:gd name="connsiteX5" fmla="*/ 0 w 43199"/>
              <a:gd name="connsiteY5" fmla="*/ 43200 h 43200"/>
              <a:gd name="connsiteX6" fmla="*/ 43174 w 43199"/>
              <a:gd name="connsiteY6" fmla="*/ 43200 h 43200"/>
              <a:gd name="connsiteX0" fmla="*/ 43174 w 46380"/>
              <a:gd name="connsiteY0" fmla="*/ 43200 h 43200"/>
              <a:gd name="connsiteX1" fmla="*/ 43199 w 46380"/>
              <a:gd name="connsiteY1" fmla="*/ 19794 h 43200"/>
              <a:gd name="connsiteX2" fmla="*/ 43174 w 46380"/>
              <a:gd name="connsiteY2" fmla="*/ 0 h 43200"/>
              <a:gd name="connsiteX3" fmla="*/ 0 w 46380"/>
              <a:gd name="connsiteY3" fmla="*/ 0 h 43200"/>
              <a:gd name="connsiteX4" fmla="*/ 0 w 46380"/>
              <a:gd name="connsiteY4" fmla="*/ 43200 h 43200"/>
              <a:gd name="connsiteX5" fmla="*/ 43174 w 46380"/>
              <a:gd name="connsiteY5" fmla="*/ 43200 h 43200"/>
              <a:gd name="connsiteX0" fmla="*/ 43174 w 43199"/>
              <a:gd name="connsiteY0" fmla="*/ 43200 h 43200"/>
              <a:gd name="connsiteX1" fmla="*/ 43199 w 43199"/>
              <a:gd name="connsiteY1" fmla="*/ 19794 h 43200"/>
              <a:gd name="connsiteX2" fmla="*/ 43174 w 43199"/>
              <a:gd name="connsiteY2" fmla="*/ 0 h 43200"/>
              <a:gd name="connsiteX3" fmla="*/ 0 w 43199"/>
              <a:gd name="connsiteY3" fmla="*/ 0 h 43200"/>
              <a:gd name="connsiteX4" fmla="*/ 0 w 43199"/>
              <a:gd name="connsiteY4" fmla="*/ 43200 h 43200"/>
              <a:gd name="connsiteX5" fmla="*/ 43174 w 43199"/>
              <a:gd name="connsiteY5" fmla="*/ 43200 h 43200"/>
              <a:gd name="connsiteX0" fmla="*/ 43174 w 43174"/>
              <a:gd name="connsiteY0" fmla="*/ 43200 h 43200"/>
              <a:gd name="connsiteX1" fmla="*/ 43174 w 43174"/>
              <a:gd name="connsiteY1" fmla="*/ 0 h 43200"/>
              <a:gd name="connsiteX2" fmla="*/ 0 w 43174"/>
              <a:gd name="connsiteY2" fmla="*/ 0 h 43200"/>
              <a:gd name="connsiteX3" fmla="*/ 0 w 43174"/>
              <a:gd name="connsiteY3" fmla="*/ 43200 h 43200"/>
              <a:gd name="connsiteX4" fmla="*/ 43174 w 43174"/>
              <a:gd name="connsiteY4" fmla="*/ 43200 h 43200"/>
              <a:gd name="connsiteX0" fmla="*/ 43174 w 43174"/>
              <a:gd name="connsiteY0" fmla="*/ 43200 h 43200"/>
              <a:gd name="connsiteX1" fmla="*/ 43174 w 43174"/>
              <a:gd name="connsiteY1" fmla="*/ 0 h 43200"/>
              <a:gd name="connsiteX2" fmla="*/ 0 w 43174"/>
              <a:gd name="connsiteY2" fmla="*/ 0 h 43200"/>
              <a:gd name="connsiteX3" fmla="*/ 0 w 43174"/>
              <a:gd name="connsiteY3" fmla="*/ 43200 h 43200"/>
              <a:gd name="connsiteX4" fmla="*/ 43174 w 43174"/>
              <a:gd name="connsiteY4" fmla="*/ 4320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74" h="43200" fill="norm" stroke="0" extrusionOk="0">
                <a:moveTo>
                  <a:pt x="43174" y="43200"/>
                </a:moveTo>
                <a:lnTo>
                  <a:pt x="43174" y="0"/>
                </a:lnTo>
                <a:lnTo>
                  <a:pt x="0" y="0"/>
                </a:lnTo>
                <a:lnTo>
                  <a:pt x="0" y="43200"/>
                </a:lnTo>
                <a:lnTo>
                  <a:pt x="43174" y="432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8" name="Shape 1103"/>
          <p:cNvSpPr>
            <a:spLocks noChangeArrowheads="1" noGrp="1"/>
          </p:cNvSpPr>
          <p:nvPr userDrawn="1"/>
        </p:nvSpPr>
        <p:spPr bwMode="auto">
          <a:xfrm>
            <a:off x="183165" y="101751"/>
            <a:ext cx="7789614" cy="585789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199" y="21599"/>
                </a:moveTo>
                <a:lnTo>
                  <a:pt x="43199" y="21599"/>
                </a:lnTo>
                <a:lnTo>
                  <a:pt x="43199" y="21599"/>
                </a:lnTo>
                <a:cubicBezTo>
                  <a:pt x="43199" y="21599"/>
                  <a:pt x="43199" y="21599"/>
                  <a:pt x="43199" y="21599"/>
                </a:cubicBezTo>
                <a:lnTo>
                  <a:pt x="43199" y="21599"/>
                </a:lnTo>
                <a:lnTo>
                  <a:pt x="43199" y="21599"/>
                </a:lnTo>
                <a:cubicBezTo>
                  <a:pt x="43199" y="33449"/>
                  <a:pt x="33448" y="43199"/>
                  <a:pt x="21600" y="43199"/>
                </a:cubicBezTo>
                <a:lnTo>
                  <a:pt x="21600" y="43199"/>
                </a:lnTo>
                <a:cubicBezTo>
                  <a:pt x="9749" y="43199"/>
                  <a:pt x="0" y="33449"/>
                  <a:pt x="0" y="21599"/>
                </a:cubicBezTo>
                <a:lnTo>
                  <a:pt x="0" y="21599"/>
                </a:lnTo>
                <a:cubicBezTo>
                  <a:pt x="0" y="9750"/>
                  <a:pt x="9749" y="0"/>
                  <a:pt x="21600" y="0"/>
                </a:cubicBezTo>
                <a:lnTo>
                  <a:pt x="21600" y="0"/>
                </a:lnTo>
                <a:cubicBezTo>
                  <a:pt x="33448" y="0"/>
                  <a:pt x="43199" y="9750"/>
                  <a:pt x="43199" y="21599"/>
                </a:cubicBezTo>
              </a:path>
            </a:pathLst>
          </a:custGeom>
          <a:solidFill>
            <a:srgbClr val="FFFFFF">
              <a:alpha val="1568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9" name="Shape 1104"/>
          <p:cNvSpPr>
            <a:spLocks noChangeArrowheads="1" noGrp="1"/>
          </p:cNvSpPr>
          <p:nvPr userDrawn="1"/>
        </p:nvSpPr>
        <p:spPr bwMode="auto">
          <a:xfrm>
            <a:off x="244971" y="130323"/>
            <a:ext cx="7610403" cy="5723438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50" y="43200"/>
                  <a:pt x="21600" y="43200"/>
                </a:cubicBezTo>
                <a:lnTo>
                  <a:pt x="21600" y="43200"/>
                </a:lnTo>
                <a:cubicBezTo>
                  <a:pt x="9749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1"/>
                  <a:pt x="9749" y="0"/>
                  <a:pt x="21600" y="0"/>
                </a:cubicBezTo>
                <a:lnTo>
                  <a:pt x="21600" y="0"/>
                </a:lnTo>
                <a:cubicBezTo>
                  <a:pt x="33450" y="0"/>
                  <a:pt x="43200" y="9750"/>
                  <a:pt x="43200" y="21600"/>
                </a:cubicBezTo>
              </a:path>
            </a:pathLst>
          </a:custGeom>
          <a:solidFill>
            <a:srgbClr val="FFFFFF">
              <a:alpha val="3137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0" name="Shape 1105"/>
          <p:cNvSpPr>
            <a:spLocks noChangeArrowheads="1" noGrp="1"/>
          </p:cNvSpPr>
          <p:nvPr userDrawn="1"/>
        </p:nvSpPr>
        <p:spPr bwMode="auto">
          <a:xfrm>
            <a:off x="306493" y="159054"/>
            <a:ext cx="7431757" cy="558883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50"/>
                  <a:pt x="33448" y="43200"/>
                  <a:pt x="21599" y="43200"/>
                </a:cubicBezTo>
                <a:lnTo>
                  <a:pt x="21599" y="43200"/>
                </a:lnTo>
                <a:cubicBezTo>
                  <a:pt x="9749" y="43200"/>
                  <a:pt x="0" y="33450"/>
                  <a:pt x="0" y="21599"/>
                </a:cubicBezTo>
                <a:lnTo>
                  <a:pt x="0" y="21599"/>
                </a:lnTo>
                <a:cubicBezTo>
                  <a:pt x="0" y="9750"/>
                  <a:pt x="9749" y="0"/>
                  <a:pt x="21599" y="0"/>
                </a:cubicBezTo>
                <a:lnTo>
                  <a:pt x="21599" y="0"/>
                </a:lnTo>
                <a:cubicBezTo>
                  <a:pt x="33448" y="0"/>
                  <a:pt x="43200" y="9750"/>
                  <a:pt x="43200" y="21599"/>
                </a:cubicBezTo>
              </a:path>
            </a:pathLst>
          </a:custGeom>
          <a:solidFill>
            <a:srgbClr val="FFFFFF">
              <a:alpha val="4705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1" name="Shape 1106"/>
          <p:cNvSpPr>
            <a:spLocks noChangeArrowheads="1" noGrp="1"/>
          </p:cNvSpPr>
          <p:nvPr userDrawn="1"/>
        </p:nvSpPr>
        <p:spPr bwMode="auto">
          <a:xfrm>
            <a:off x="368021" y="187787"/>
            <a:ext cx="7252827" cy="5454378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7"/>
                  <a:pt x="33450" y="43200"/>
                  <a:pt x="21600" y="43200"/>
                </a:cubicBezTo>
                <a:lnTo>
                  <a:pt x="21600" y="43200"/>
                </a:lnTo>
                <a:cubicBezTo>
                  <a:pt x="9750" y="43200"/>
                  <a:pt x="0" y="33447"/>
                  <a:pt x="0" y="21599"/>
                </a:cubicBezTo>
                <a:lnTo>
                  <a:pt x="0" y="21599"/>
                </a:lnTo>
                <a:cubicBezTo>
                  <a:pt x="0" y="9749"/>
                  <a:pt x="9750" y="0"/>
                  <a:pt x="21600" y="0"/>
                </a:cubicBezTo>
                <a:lnTo>
                  <a:pt x="21600" y="0"/>
                </a:lnTo>
                <a:cubicBezTo>
                  <a:pt x="33450" y="0"/>
                  <a:pt x="43200" y="9749"/>
                  <a:pt x="43200" y="21599"/>
                </a:cubicBezTo>
              </a:path>
            </a:pathLst>
          </a:custGeom>
          <a:solidFill>
            <a:srgbClr val="FFFFFF">
              <a:alpha val="6274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2" name="Shape 1107"/>
          <p:cNvSpPr>
            <a:spLocks noChangeArrowheads="1" noGrp="1"/>
          </p:cNvSpPr>
          <p:nvPr userDrawn="1"/>
        </p:nvSpPr>
        <p:spPr bwMode="auto">
          <a:xfrm>
            <a:off x="429541" y="216360"/>
            <a:ext cx="7074181" cy="5319929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8"/>
                  <a:pt x="33448" y="43200"/>
                  <a:pt x="21600" y="43200"/>
                </a:cubicBezTo>
                <a:lnTo>
                  <a:pt x="21600" y="43200"/>
                </a:lnTo>
                <a:cubicBezTo>
                  <a:pt x="9751" y="43200"/>
                  <a:pt x="0" y="33448"/>
                  <a:pt x="0" y="21599"/>
                </a:cubicBezTo>
                <a:lnTo>
                  <a:pt x="0" y="21599"/>
                </a:lnTo>
                <a:cubicBezTo>
                  <a:pt x="0" y="9751"/>
                  <a:pt x="9751" y="0"/>
                  <a:pt x="21600" y="0"/>
                </a:cubicBezTo>
                <a:lnTo>
                  <a:pt x="21600" y="0"/>
                </a:lnTo>
                <a:cubicBezTo>
                  <a:pt x="33448" y="0"/>
                  <a:pt x="43200" y="9751"/>
                  <a:pt x="43200" y="21599"/>
                </a:cubicBezTo>
              </a:path>
            </a:pathLst>
          </a:custGeom>
          <a:solidFill>
            <a:srgbClr val="FFFFFF">
              <a:alpha val="7843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3" name="Shape 1108"/>
          <p:cNvSpPr>
            <a:spLocks noChangeArrowheads="1" noGrp="1"/>
          </p:cNvSpPr>
          <p:nvPr userDrawn="1"/>
        </p:nvSpPr>
        <p:spPr bwMode="auto">
          <a:xfrm>
            <a:off x="491347" y="245090"/>
            <a:ext cx="6894970" cy="5185318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49" y="43200"/>
                  <a:pt x="21599" y="43200"/>
                </a:cubicBezTo>
                <a:lnTo>
                  <a:pt x="21599" y="43200"/>
                </a:lnTo>
                <a:cubicBezTo>
                  <a:pt x="9750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0"/>
                  <a:pt x="9750" y="0"/>
                  <a:pt x="21599" y="0"/>
                </a:cubicBezTo>
                <a:lnTo>
                  <a:pt x="21599" y="0"/>
                </a:lnTo>
                <a:cubicBezTo>
                  <a:pt x="33449" y="0"/>
                  <a:pt x="43200" y="9750"/>
                  <a:pt x="43200" y="21600"/>
                </a:cubicBezTo>
              </a:path>
            </a:pathLst>
          </a:custGeom>
          <a:solidFill>
            <a:srgbClr val="FFFFFF">
              <a:alpha val="9411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4" name="Shape 1109"/>
          <p:cNvSpPr>
            <a:spLocks noChangeArrowheads="1" noGrp="1"/>
          </p:cNvSpPr>
          <p:nvPr userDrawn="1"/>
        </p:nvSpPr>
        <p:spPr bwMode="auto">
          <a:xfrm>
            <a:off x="552877" y="273821"/>
            <a:ext cx="6716041" cy="505071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8"/>
                  <a:pt x="33449" y="43199"/>
                  <a:pt x="21600" y="43199"/>
                </a:cubicBezTo>
                <a:lnTo>
                  <a:pt x="21600" y="43199"/>
                </a:lnTo>
                <a:cubicBezTo>
                  <a:pt x="9750" y="43199"/>
                  <a:pt x="0" y="33448"/>
                  <a:pt x="0" y="21600"/>
                </a:cubicBezTo>
                <a:lnTo>
                  <a:pt x="0" y="21600"/>
                </a:lnTo>
                <a:cubicBezTo>
                  <a:pt x="0" y="9748"/>
                  <a:pt x="9750" y="0"/>
                  <a:pt x="21600" y="0"/>
                </a:cubicBezTo>
                <a:lnTo>
                  <a:pt x="21600" y="0"/>
                </a:lnTo>
                <a:cubicBezTo>
                  <a:pt x="33449" y="0"/>
                  <a:pt x="43200" y="9748"/>
                  <a:pt x="43200" y="21600"/>
                </a:cubicBezTo>
              </a:path>
            </a:pathLst>
          </a:custGeom>
          <a:solidFill>
            <a:srgbClr val="FFFFFF">
              <a:alpha val="10980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5" name="Shape 1110"/>
          <p:cNvSpPr>
            <a:spLocks noChangeArrowheads="1" noGrp="1"/>
          </p:cNvSpPr>
          <p:nvPr userDrawn="1"/>
        </p:nvSpPr>
        <p:spPr bwMode="auto">
          <a:xfrm>
            <a:off x="614397" y="302395"/>
            <a:ext cx="6537394" cy="4916258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199" y="21600"/>
                </a:moveTo>
                <a:lnTo>
                  <a:pt x="43199" y="21600"/>
                </a:lnTo>
                <a:lnTo>
                  <a:pt x="43199" y="21600"/>
                </a:lnTo>
                <a:cubicBezTo>
                  <a:pt x="43199" y="21600"/>
                  <a:pt x="43199" y="21600"/>
                  <a:pt x="43199" y="21600"/>
                </a:cubicBezTo>
                <a:lnTo>
                  <a:pt x="43199" y="21600"/>
                </a:lnTo>
                <a:lnTo>
                  <a:pt x="43199" y="21600"/>
                </a:lnTo>
                <a:cubicBezTo>
                  <a:pt x="43199" y="33449"/>
                  <a:pt x="33449" y="43200"/>
                  <a:pt x="21600" y="43200"/>
                </a:cubicBezTo>
                <a:lnTo>
                  <a:pt x="21600" y="43200"/>
                </a:lnTo>
                <a:cubicBezTo>
                  <a:pt x="9750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1"/>
                  <a:pt x="9750" y="0"/>
                  <a:pt x="21600" y="0"/>
                </a:cubicBezTo>
                <a:lnTo>
                  <a:pt x="21600" y="0"/>
                </a:lnTo>
                <a:cubicBezTo>
                  <a:pt x="33449" y="0"/>
                  <a:pt x="43199" y="9751"/>
                  <a:pt x="43199" y="21600"/>
                </a:cubicBezTo>
              </a:path>
            </a:pathLst>
          </a:custGeom>
          <a:solidFill>
            <a:srgbClr val="FFFFFF">
              <a:alpha val="1254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6" name="Shape 1111"/>
          <p:cNvSpPr>
            <a:spLocks noChangeArrowheads="1" noGrp="1"/>
          </p:cNvSpPr>
          <p:nvPr userDrawn="1"/>
        </p:nvSpPr>
        <p:spPr bwMode="auto">
          <a:xfrm>
            <a:off x="676203" y="331128"/>
            <a:ext cx="6358183" cy="478165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199" y="21600"/>
                </a:moveTo>
                <a:lnTo>
                  <a:pt x="43199" y="21600"/>
                </a:lnTo>
                <a:lnTo>
                  <a:pt x="43199" y="21600"/>
                </a:lnTo>
                <a:cubicBezTo>
                  <a:pt x="43199" y="21600"/>
                  <a:pt x="43199" y="21600"/>
                  <a:pt x="43199" y="21600"/>
                </a:cubicBezTo>
                <a:lnTo>
                  <a:pt x="43199" y="21600"/>
                </a:lnTo>
                <a:lnTo>
                  <a:pt x="43199" y="21600"/>
                </a:lnTo>
                <a:cubicBezTo>
                  <a:pt x="43199" y="33449"/>
                  <a:pt x="33449" y="43199"/>
                  <a:pt x="21598" y="43199"/>
                </a:cubicBezTo>
                <a:lnTo>
                  <a:pt x="21598" y="43199"/>
                </a:lnTo>
                <a:cubicBezTo>
                  <a:pt x="9750" y="43199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0"/>
                  <a:pt x="9750" y="0"/>
                  <a:pt x="21598" y="0"/>
                </a:cubicBezTo>
                <a:lnTo>
                  <a:pt x="21598" y="0"/>
                </a:lnTo>
                <a:cubicBezTo>
                  <a:pt x="33449" y="0"/>
                  <a:pt x="43199" y="9750"/>
                  <a:pt x="43199" y="21600"/>
                </a:cubicBezTo>
              </a:path>
            </a:pathLst>
          </a:custGeom>
          <a:solidFill>
            <a:srgbClr val="FFFFFF">
              <a:alpha val="14117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7" name="Shape 1112"/>
          <p:cNvSpPr>
            <a:spLocks noChangeArrowheads="1" noGrp="1"/>
          </p:cNvSpPr>
          <p:nvPr userDrawn="1"/>
        </p:nvSpPr>
        <p:spPr bwMode="auto">
          <a:xfrm>
            <a:off x="737731" y="359857"/>
            <a:ext cx="6179254" cy="4647039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48" y="43199"/>
                  <a:pt x="21599" y="43199"/>
                </a:cubicBezTo>
                <a:lnTo>
                  <a:pt x="21599" y="43199"/>
                </a:lnTo>
                <a:cubicBezTo>
                  <a:pt x="9750" y="43199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1"/>
                  <a:pt x="9750" y="0"/>
                  <a:pt x="21599" y="0"/>
                </a:cubicBezTo>
                <a:lnTo>
                  <a:pt x="21599" y="0"/>
                </a:lnTo>
                <a:cubicBezTo>
                  <a:pt x="33448" y="0"/>
                  <a:pt x="43200" y="9751"/>
                  <a:pt x="43200" y="21599"/>
                </a:cubicBezTo>
              </a:path>
            </a:pathLst>
          </a:custGeom>
          <a:solidFill>
            <a:srgbClr val="FFFFFF">
              <a:alpha val="15686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8" name="Shape 1113"/>
          <p:cNvSpPr>
            <a:spLocks noChangeArrowheads="1" noGrp="1"/>
          </p:cNvSpPr>
          <p:nvPr userDrawn="1"/>
        </p:nvSpPr>
        <p:spPr bwMode="auto">
          <a:xfrm>
            <a:off x="799253" y="388590"/>
            <a:ext cx="6000607" cy="451243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9"/>
                  <a:pt x="33449" y="43200"/>
                  <a:pt x="21600" y="43200"/>
                </a:cubicBezTo>
                <a:lnTo>
                  <a:pt x="21600" y="43200"/>
                </a:lnTo>
                <a:cubicBezTo>
                  <a:pt x="9750" y="43200"/>
                  <a:pt x="0" y="33449"/>
                  <a:pt x="0" y="21599"/>
                </a:cubicBezTo>
                <a:lnTo>
                  <a:pt x="0" y="21599"/>
                </a:lnTo>
                <a:cubicBezTo>
                  <a:pt x="0" y="9749"/>
                  <a:pt x="9750" y="0"/>
                  <a:pt x="21600" y="0"/>
                </a:cubicBezTo>
                <a:lnTo>
                  <a:pt x="21600" y="0"/>
                </a:lnTo>
                <a:cubicBezTo>
                  <a:pt x="33449" y="0"/>
                  <a:pt x="43200" y="9749"/>
                  <a:pt x="43200" y="21599"/>
                </a:cubicBezTo>
              </a:path>
            </a:pathLst>
          </a:custGeom>
          <a:solidFill>
            <a:srgbClr val="FFFFFF">
              <a:alpha val="17647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9" name="Shape 1114"/>
          <p:cNvSpPr>
            <a:spLocks noChangeArrowheads="1" noGrp="1"/>
          </p:cNvSpPr>
          <p:nvPr userDrawn="1"/>
        </p:nvSpPr>
        <p:spPr bwMode="auto">
          <a:xfrm>
            <a:off x="860777" y="417163"/>
            <a:ext cx="5821679" cy="4377979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49" y="43200"/>
                  <a:pt x="21599" y="43200"/>
                </a:cubicBezTo>
                <a:lnTo>
                  <a:pt x="21599" y="43200"/>
                </a:lnTo>
                <a:cubicBezTo>
                  <a:pt x="9750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0"/>
                  <a:pt x="9750" y="0"/>
                  <a:pt x="21599" y="0"/>
                </a:cubicBezTo>
                <a:lnTo>
                  <a:pt x="21599" y="0"/>
                </a:lnTo>
                <a:cubicBezTo>
                  <a:pt x="33449" y="0"/>
                  <a:pt x="43200" y="9750"/>
                  <a:pt x="43200" y="21600"/>
                </a:cubicBezTo>
              </a:path>
            </a:pathLst>
          </a:custGeom>
          <a:solidFill>
            <a:srgbClr val="FFFFFF">
              <a:alpha val="19215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0" name="Shape 1115"/>
          <p:cNvSpPr>
            <a:spLocks noChangeArrowheads="1" noGrp="1"/>
          </p:cNvSpPr>
          <p:nvPr userDrawn="1"/>
        </p:nvSpPr>
        <p:spPr bwMode="auto">
          <a:xfrm>
            <a:off x="922587" y="445894"/>
            <a:ext cx="5642750" cy="4243529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9"/>
                  <a:pt x="33448" y="43200"/>
                  <a:pt x="21600" y="43200"/>
                </a:cubicBezTo>
                <a:lnTo>
                  <a:pt x="21600" y="43200"/>
                </a:lnTo>
                <a:cubicBezTo>
                  <a:pt x="9748" y="43200"/>
                  <a:pt x="0" y="33449"/>
                  <a:pt x="0" y="21599"/>
                </a:cubicBezTo>
                <a:lnTo>
                  <a:pt x="0" y="21599"/>
                </a:lnTo>
                <a:cubicBezTo>
                  <a:pt x="0" y="9750"/>
                  <a:pt x="9748" y="0"/>
                  <a:pt x="21600" y="0"/>
                </a:cubicBezTo>
                <a:lnTo>
                  <a:pt x="21600" y="0"/>
                </a:lnTo>
                <a:cubicBezTo>
                  <a:pt x="33448" y="0"/>
                  <a:pt x="43200" y="9750"/>
                  <a:pt x="43200" y="21599"/>
                </a:cubicBezTo>
              </a:path>
            </a:pathLst>
          </a:custGeom>
          <a:solidFill>
            <a:srgbClr val="FFFFFF">
              <a:alpha val="20784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1" name="Shape 1116"/>
          <p:cNvSpPr>
            <a:spLocks noChangeArrowheads="1" noGrp="1"/>
          </p:cNvSpPr>
          <p:nvPr userDrawn="1"/>
        </p:nvSpPr>
        <p:spPr bwMode="auto">
          <a:xfrm>
            <a:off x="984107" y="474624"/>
            <a:ext cx="5463821" cy="4108918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199" y="21599"/>
                </a:moveTo>
                <a:lnTo>
                  <a:pt x="43199" y="21599"/>
                </a:lnTo>
                <a:lnTo>
                  <a:pt x="43199" y="21599"/>
                </a:lnTo>
                <a:cubicBezTo>
                  <a:pt x="43199" y="21599"/>
                  <a:pt x="43199" y="21599"/>
                  <a:pt x="43199" y="21599"/>
                </a:cubicBezTo>
                <a:lnTo>
                  <a:pt x="43199" y="21599"/>
                </a:lnTo>
                <a:lnTo>
                  <a:pt x="43199" y="21599"/>
                </a:lnTo>
                <a:cubicBezTo>
                  <a:pt x="43199" y="33448"/>
                  <a:pt x="33448" y="43200"/>
                  <a:pt x="21599" y="43200"/>
                </a:cubicBezTo>
                <a:lnTo>
                  <a:pt x="21599" y="43200"/>
                </a:lnTo>
                <a:cubicBezTo>
                  <a:pt x="9750" y="43200"/>
                  <a:pt x="0" y="33448"/>
                  <a:pt x="0" y="21599"/>
                </a:cubicBezTo>
                <a:lnTo>
                  <a:pt x="0" y="21599"/>
                </a:lnTo>
                <a:cubicBezTo>
                  <a:pt x="0" y="9749"/>
                  <a:pt x="9750" y="0"/>
                  <a:pt x="21599" y="0"/>
                </a:cubicBezTo>
                <a:lnTo>
                  <a:pt x="21599" y="0"/>
                </a:lnTo>
                <a:cubicBezTo>
                  <a:pt x="33448" y="0"/>
                  <a:pt x="43199" y="9749"/>
                  <a:pt x="43199" y="21599"/>
                </a:cubicBezTo>
              </a:path>
            </a:pathLst>
          </a:custGeom>
          <a:solidFill>
            <a:srgbClr val="FFFFFF">
              <a:alpha val="22352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2" name="Shape 1117"/>
          <p:cNvSpPr>
            <a:spLocks noChangeArrowheads="1" noGrp="1"/>
          </p:cNvSpPr>
          <p:nvPr userDrawn="1"/>
        </p:nvSpPr>
        <p:spPr bwMode="auto">
          <a:xfrm>
            <a:off x="1045632" y="503197"/>
            <a:ext cx="5284893" cy="3974469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9"/>
                  <a:pt x="33450" y="43200"/>
                  <a:pt x="21599" y="43200"/>
                </a:cubicBezTo>
                <a:lnTo>
                  <a:pt x="21599" y="43200"/>
                </a:lnTo>
                <a:cubicBezTo>
                  <a:pt x="9751" y="43200"/>
                  <a:pt x="0" y="33449"/>
                  <a:pt x="0" y="21599"/>
                </a:cubicBezTo>
                <a:lnTo>
                  <a:pt x="0" y="21599"/>
                </a:lnTo>
                <a:cubicBezTo>
                  <a:pt x="0" y="9750"/>
                  <a:pt x="9751" y="0"/>
                  <a:pt x="21599" y="0"/>
                </a:cubicBezTo>
                <a:lnTo>
                  <a:pt x="21599" y="0"/>
                </a:lnTo>
                <a:cubicBezTo>
                  <a:pt x="33450" y="0"/>
                  <a:pt x="43200" y="9750"/>
                  <a:pt x="43200" y="21599"/>
                </a:cubicBezTo>
              </a:path>
            </a:pathLst>
          </a:custGeom>
          <a:solidFill>
            <a:srgbClr val="FFFFFF">
              <a:alpha val="23921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3" name="Shape 1118"/>
          <p:cNvSpPr>
            <a:spLocks noChangeArrowheads="1" noGrp="1"/>
          </p:cNvSpPr>
          <p:nvPr userDrawn="1"/>
        </p:nvSpPr>
        <p:spPr bwMode="auto">
          <a:xfrm>
            <a:off x="1107443" y="531930"/>
            <a:ext cx="5105963" cy="3839859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48" y="43200"/>
                  <a:pt x="21599" y="43200"/>
                </a:cubicBezTo>
                <a:lnTo>
                  <a:pt x="21599" y="43200"/>
                </a:lnTo>
                <a:cubicBezTo>
                  <a:pt x="9749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0"/>
                  <a:pt x="9749" y="0"/>
                  <a:pt x="21599" y="0"/>
                </a:cubicBezTo>
                <a:lnTo>
                  <a:pt x="21599" y="0"/>
                </a:lnTo>
                <a:cubicBezTo>
                  <a:pt x="33448" y="0"/>
                  <a:pt x="43200" y="9750"/>
                  <a:pt x="43200" y="21600"/>
                </a:cubicBezTo>
              </a:path>
            </a:pathLst>
          </a:custGeom>
          <a:solidFill>
            <a:srgbClr val="FFFFFF">
              <a:alpha val="25490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4" name="Shape 1119"/>
          <p:cNvSpPr>
            <a:spLocks noChangeArrowheads="1" noGrp="1"/>
          </p:cNvSpPr>
          <p:nvPr userDrawn="1"/>
        </p:nvSpPr>
        <p:spPr bwMode="auto">
          <a:xfrm>
            <a:off x="1168963" y="560659"/>
            <a:ext cx="4927034" cy="370525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8"/>
                  <a:pt x="33450" y="43200"/>
                  <a:pt x="21600" y="43200"/>
                </a:cubicBezTo>
                <a:lnTo>
                  <a:pt x="21600" y="43200"/>
                </a:lnTo>
                <a:cubicBezTo>
                  <a:pt x="9749" y="43200"/>
                  <a:pt x="0" y="33448"/>
                  <a:pt x="0" y="21600"/>
                </a:cubicBezTo>
                <a:lnTo>
                  <a:pt x="0" y="21600"/>
                </a:lnTo>
                <a:cubicBezTo>
                  <a:pt x="0" y="9749"/>
                  <a:pt x="9749" y="0"/>
                  <a:pt x="21600" y="0"/>
                </a:cubicBezTo>
                <a:lnTo>
                  <a:pt x="21600" y="0"/>
                </a:lnTo>
                <a:cubicBezTo>
                  <a:pt x="33450" y="0"/>
                  <a:pt x="43200" y="9749"/>
                  <a:pt x="43200" y="21600"/>
                </a:cubicBezTo>
              </a:path>
            </a:pathLst>
          </a:custGeom>
          <a:solidFill>
            <a:srgbClr val="FFFFFF">
              <a:alpha val="27058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5" name="Shape 1120"/>
          <p:cNvSpPr>
            <a:spLocks noChangeArrowheads="1" noGrp="1"/>
          </p:cNvSpPr>
          <p:nvPr userDrawn="1"/>
        </p:nvSpPr>
        <p:spPr bwMode="auto">
          <a:xfrm>
            <a:off x="2023254" y="5083093"/>
            <a:ext cx="1181945" cy="888929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34" y="0"/>
                  <a:pt x="43200" y="9673"/>
                  <a:pt x="43200" y="21599"/>
                </a:cubicBezTo>
                <a:lnTo>
                  <a:pt x="43200" y="21599"/>
                </a:lnTo>
                <a:cubicBezTo>
                  <a:pt x="43200" y="33533"/>
                  <a:pt x="33534" y="43200"/>
                  <a:pt x="21600" y="43200"/>
                </a:cubicBezTo>
                <a:lnTo>
                  <a:pt x="21600" y="43200"/>
                </a:lnTo>
                <a:cubicBezTo>
                  <a:pt x="9665" y="43200"/>
                  <a:pt x="0" y="33533"/>
                  <a:pt x="0" y="21599"/>
                </a:cubicBezTo>
                <a:lnTo>
                  <a:pt x="0" y="21599"/>
                </a:lnTo>
                <a:cubicBezTo>
                  <a:pt x="0" y="9673"/>
                  <a:pt x="9665" y="0"/>
                  <a:pt x="21600" y="0"/>
                </a:cubicBezTo>
                <a:close/>
              </a:path>
            </a:pathLst>
          </a:custGeom>
          <a:solidFill>
            <a:srgbClr val="FFFFFF">
              <a:alpha val="11764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6" name="Shape 1121"/>
          <p:cNvSpPr>
            <a:spLocks noChangeArrowheads="1" noGrp="1"/>
          </p:cNvSpPr>
          <p:nvPr userDrawn="1"/>
        </p:nvSpPr>
        <p:spPr bwMode="auto">
          <a:xfrm>
            <a:off x="2851007" y="4515765"/>
            <a:ext cx="1869157" cy="140562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596" y="0"/>
                </a:moveTo>
                <a:lnTo>
                  <a:pt x="21596" y="0"/>
                </a:lnTo>
                <a:cubicBezTo>
                  <a:pt x="33526" y="0"/>
                  <a:pt x="43200" y="9669"/>
                  <a:pt x="43200" y="21601"/>
                </a:cubicBezTo>
                <a:lnTo>
                  <a:pt x="43200" y="21601"/>
                </a:lnTo>
                <a:cubicBezTo>
                  <a:pt x="43200" y="33530"/>
                  <a:pt x="33526" y="43200"/>
                  <a:pt x="21596" y="43200"/>
                </a:cubicBezTo>
                <a:lnTo>
                  <a:pt x="21596" y="43200"/>
                </a:lnTo>
                <a:cubicBezTo>
                  <a:pt x="9673" y="43200"/>
                  <a:pt x="0" y="33530"/>
                  <a:pt x="0" y="21601"/>
                </a:cubicBezTo>
                <a:lnTo>
                  <a:pt x="0" y="21601"/>
                </a:lnTo>
                <a:cubicBezTo>
                  <a:pt x="0" y="9669"/>
                  <a:pt x="9673" y="0"/>
                  <a:pt x="21596" y="0"/>
                </a:cubicBezTo>
                <a:close/>
              </a:path>
            </a:pathLst>
          </a:custGeom>
          <a:solidFill>
            <a:srgbClr val="FFFFFF">
              <a:alpha val="1450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9" name="Shape 1124"/>
          <p:cNvSpPr>
            <a:spLocks noChangeArrowheads="1" noGrp="1"/>
          </p:cNvSpPr>
          <p:nvPr userDrawn="1"/>
        </p:nvSpPr>
        <p:spPr bwMode="auto">
          <a:xfrm>
            <a:off x="3037839" y="4457826"/>
            <a:ext cx="835941" cy="628758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30" y="0"/>
                  <a:pt x="43200" y="9672"/>
                  <a:pt x="43200" y="21604"/>
                </a:cubicBezTo>
                <a:lnTo>
                  <a:pt x="43200" y="21604"/>
                </a:lnTo>
                <a:cubicBezTo>
                  <a:pt x="43200" y="33525"/>
                  <a:pt x="33530" y="43200"/>
                  <a:pt x="21600" y="43200"/>
                </a:cubicBezTo>
                <a:lnTo>
                  <a:pt x="21600" y="43200"/>
                </a:lnTo>
                <a:cubicBezTo>
                  <a:pt x="9669" y="43200"/>
                  <a:pt x="0" y="33525"/>
                  <a:pt x="0" y="21604"/>
                </a:cubicBezTo>
                <a:lnTo>
                  <a:pt x="0" y="21604"/>
                </a:lnTo>
                <a:cubicBezTo>
                  <a:pt x="0" y="9672"/>
                  <a:pt x="9669" y="0"/>
                  <a:pt x="21600" y="0"/>
                </a:cubicBezTo>
                <a:close/>
              </a:path>
            </a:pathLst>
          </a:custGeom>
          <a:solidFill>
            <a:srgbClr val="FFFFFF">
              <a:alpha val="784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30" name="Shape 1125"/>
          <p:cNvSpPr>
            <a:spLocks noChangeArrowheads="1" noGrp="1"/>
          </p:cNvSpPr>
          <p:nvPr userDrawn="1"/>
        </p:nvSpPr>
        <p:spPr bwMode="auto">
          <a:xfrm>
            <a:off x="1015999" y="4613071"/>
            <a:ext cx="685800" cy="515578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599" y="0"/>
                </a:moveTo>
                <a:lnTo>
                  <a:pt x="21599" y="0"/>
                </a:lnTo>
                <a:cubicBezTo>
                  <a:pt x="33527" y="0"/>
                  <a:pt x="43200" y="9668"/>
                  <a:pt x="43200" y="21599"/>
                </a:cubicBezTo>
                <a:lnTo>
                  <a:pt x="43200" y="21599"/>
                </a:lnTo>
                <a:cubicBezTo>
                  <a:pt x="43200" y="33530"/>
                  <a:pt x="33527" y="43200"/>
                  <a:pt x="21599" y="43200"/>
                </a:cubicBezTo>
                <a:lnTo>
                  <a:pt x="21599" y="43200"/>
                </a:lnTo>
                <a:cubicBezTo>
                  <a:pt x="9671" y="43200"/>
                  <a:pt x="0" y="33530"/>
                  <a:pt x="0" y="21599"/>
                </a:cubicBezTo>
                <a:lnTo>
                  <a:pt x="0" y="21599"/>
                </a:lnTo>
                <a:cubicBezTo>
                  <a:pt x="0" y="9668"/>
                  <a:pt x="9671" y="0"/>
                  <a:pt x="21599" y="0"/>
                </a:cubicBezTo>
                <a:close/>
              </a:path>
            </a:pathLst>
          </a:custGeom>
          <a:solidFill>
            <a:srgbClr val="FFFFFF">
              <a:alpha val="45098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3" name="Shape 1138"/>
          <p:cNvSpPr>
            <a:spLocks noChangeArrowheads="1" noGrp="1"/>
          </p:cNvSpPr>
          <p:nvPr userDrawn="1"/>
        </p:nvSpPr>
        <p:spPr bwMode="auto">
          <a:xfrm>
            <a:off x="2311403" y="4372901"/>
            <a:ext cx="796430" cy="598915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25" y="0"/>
                  <a:pt x="43200" y="9675"/>
                  <a:pt x="43200" y="21594"/>
                </a:cubicBezTo>
                <a:lnTo>
                  <a:pt x="43200" y="21594"/>
                </a:lnTo>
                <a:cubicBezTo>
                  <a:pt x="43200" y="33524"/>
                  <a:pt x="33525" y="43200"/>
                  <a:pt x="21600" y="43200"/>
                </a:cubicBezTo>
                <a:lnTo>
                  <a:pt x="21600" y="43200"/>
                </a:lnTo>
                <a:cubicBezTo>
                  <a:pt x="9674" y="43200"/>
                  <a:pt x="0" y="33524"/>
                  <a:pt x="0" y="21594"/>
                </a:cubicBezTo>
                <a:lnTo>
                  <a:pt x="0" y="21594"/>
                </a:lnTo>
                <a:cubicBezTo>
                  <a:pt x="0" y="9675"/>
                  <a:pt x="9674" y="0"/>
                  <a:pt x="21600" y="0"/>
                </a:cubicBezTo>
                <a:close/>
              </a:path>
            </a:pathLst>
          </a:custGeom>
          <a:solidFill>
            <a:srgbClr val="FFFFFF">
              <a:alpha val="7843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4" name="Shape 1139"/>
          <p:cNvSpPr>
            <a:spLocks noChangeArrowheads="1" noGrp="1"/>
          </p:cNvSpPr>
          <p:nvPr userDrawn="1"/>
        </p:nvSpPr>
        <p:spPr bwMode="auto">
          <a:xfrm>
            <a:off x="1648462" y="4729109"/>
            <a:ext cx="755507" cy="568121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608" y="0"/>
                </a:moveTo>
                <a:lnTo>
                  <a:pt x="21608" y="0"/>
                </a:lnTo>
                <a:cubicBezTo>
                  <a:pt x="33533" y="0"/>
                  <a:pt x="43200" y="9668"/>
                  <a:pt x="43200" y="21593"/>
                </a:cubicBezTo>
                <a:lnTo>
                  <a:pt x="43200" y="21593"/>
                </a:lnTo>
                <a:cubicBezTo>
                  <a:pt x="43200" y="33519"/>
                  <a:pt x="33533" y="43200"/>
                  <a:pt x="21608" y="43200"/>
                </a:cubicBezTo>
                <a:lnTo>
                  <a:pt x="21608" y="43200"/>
                </a:lnTo>
                <a:cubicBezTo>
                  <a:pt x="9682" y="43200"/>
                  <a:pt x="0" y="33519"/>
                  <a:pt x="0" y="21593"/>
                </a:cubicBezTo>
                <a:lnTo>
                  <a:pt x="0" y="21593"/>
                </a:lnTo>
                <a:cubicBezTo>
                  <a:pt x="0" y="9668"/>
                  <a:pt x="9682" y="0"/>
                  <a:pt x="21608" y="0"/>
                </a:cubicBezTo>
                <a:close/>
              </a:path>
            </a:pathLst>
          </a:custGeom>
          <a:solidFill>
            <a:srgbClr val="FFFFFF">
              <a:alpha val="24705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5" name="Shape 1140"/>
          <p:cNvSpPr>
            <a:spLocks noChangeArrowheads="1" noGrp="1"/>
          </p:cNvSpPr>
          <p:nvPr userDrawn="1"/>
        </p:nvSpPr>
        <p:spPr bwMode="auto">
          <a:xfrm>
            <a:off x="1506501" y="5387076"/>
            <a:ext cx="753250" cy="566374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607" y="0"/>
                </a:moveTo>
                <a:lnTo>
                  <a:pt x="21607" y="0"/>
                </a:lnTo>
                <a:cubicBezTo>
                  <a:pt x="33536" y="0"/>
                  <a:pt x="43200" y="9673"/>
                  <a:pt x="43200" y="21599"/>
                </a:cubicBezTo>
                <a:lnTo>
                  <a:pt x="43200" y="21599"/>
                </a:lnTo>
                <a:cubicBezTo>
                  <a:pt x="43200" y="33526"/>
                  <a:pt x="33536" y="43200"/>
                  <a:pt x="21607" y="43200"/>
                </a:cubicBezTo>
                <a:lnTo>
                  <a:pt x="21607" y="43200"/>
                </a:lnTo>
                <a:cubicBezTo>
                  <a:pt x="9679" y="43200"/>
                  <a:pt x="0" y="33526"/>
                  <a:pt x="0" y="21599"/>
                </a:cubicBezTo>
                <a:lnTo>
                  <a:pt x="0" y="21599"/>
                </a:lnTo>
                <a:cubicBezTo>
                  <a:pt x="0" y="9673"/>
                  <a:pt x="9679" y="0"/>
                  <a:pt x="21607" y="0"/>
                </a:cubicBezTo>
                <a:close/>
              </a:path>
            </a:pathLst>
          </a:custGeom>
          <a:solidFill>
            <a:srgbClr val="FFFFFF">
              <a:alpha val="3254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6" name="Shape 1141"/>
          <p:cNvSpPr>
            <a:spLocks noChangeArrowheads="1" noGrp="1"/>
          </p:cNvSpPr>
          <p:nvPr userDrawn="1"/>
        </p:nvSpPr>
        <p:spPr bwMode="auto">
          <a:xfrm>
            <a:off x="2370101" y="5855034"/>
            <a:ext cx="893513" cy="671935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25" y="0"/>
                  <a:pt x="43200" y="9674"/>
                  <a:pt x="43200" y="21605"/>
                </a:cubicBezTo>
                <a:lnTo>
                  <a:pt x="43200" y="21605"/>
                </a:lnTo>
                <a:cubicBezTo>
                  <a:pt x="43200" y="33535"/>
                  <a:pt x="33525" y="43200"/>
                  <a:pt x="21600" y="43200"/>
                </a:cubicBezTo>
                <a:lnTo>
                  <a:pt x="21600" y="43200"/>
                </a:lnTo>
                <a:cubicBezTo>
                  <a:pt x="9674" y="43200"/>
                  <a:pt x="0" y="33535"/>
                  <a:pt x="0" y="21605"/>
                </a:cubicBezTo>
                <a:lnTo>
                  <a:pt x="0" y="21605"/>
                </a:lnTo>
                <a:cubicBezTo>
                  <a:pt x="0" y="9674"/>
                  <a:pt x="9674" y="0"/>
                  <a:pt x="21600" y="0"/>
                </a:cubicBezTo>
                <a:close/>
              </a:path>
            </a:pathLst>
          </a:custGeom>
          <a:solidFill>
            <a:srgbClr val="FFFFFF">
              <a:alpha val="7058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7" name="Shape 1142"/>
          <p:cNvSpPr>
            <a:spLocks noChangeArrowheads="1" noGrp="1"/>
          </p:cNvSpPr>
          <p:nvPr userDrawn="1"/>
        </p:nvSpPr>
        <p:spPr bwMode="auto">
          <a:xfrm>
            <a:off x="2241977" y="6244482"/>
            <a:ext cx="688339" cy="517801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591" y="0"/>
                </a:moveTo>
                <a:lnTo>
                  <a:pt x="21591" y="0"/>
                </a:lnTo>
                <a:cubicBezTo>
                  <a:pt x="33528" y="0"/>
                  <a:pt x="43198" y="9667"/>
                  <a:pt x="43198" y="21600"/>
                </a:cubicBezTo>
                <a:lnTo>
                  <a:pt x="43198" y="21600"/>
                </a:lnTo>
                <a:cubicBezTo>
                  <a:pt x="43198" y="33519"/>
                  <a:pt x="33528" y="43200"/>
                  <a:pt x="21591" y="43200"/>
                </a:cubicBezTo>
                <a:lnTo>
                  <a:pt x="21591" y="43200"/>
                </a:lnTo>
                <a:cubicBezTo>
                  <a:pt x="9670" y="43200"/>
                  <a:pt x="0" y="33519"/>
                  <a:pt x="0" y="21600"/>
                </a:cubicBezTo>
                <a:lnTo>
                  <a:pt x="0" y="21600"/>
                </a:lnTo>
                <a:cubicBezTo>
                  <a:pt x="0" y="9667"/>
                  <a:pt x="9670" y="0"/>
                  <a:pt x="21591" y="0"/>
                </a:cubicBezTo>
                <a:close/>
              </a:path>
            </a:pathLst>
          </a:custGeom>
          <a:solidFill>
            <a:srgbClr val="FFFFFF">
              <a:alpha val="3097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8" name="Shape 1143"/>
          <p:cNvSpPr>
            <a:spLocks noChangeArrowheads="1" noGrp="1"/>
          </p:cNvSpPr>
          <p:nvPr userDrawn="1"/>
        </p:nvSpPr>
        <p:spPr bwMode="auto">
          <a:xfrm>
            <a:off x="3596920" y="5964721"/>
            <a:ext cx="726439" cy="546215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599" y="0"/>
                </a:moveTo>
                <a:lnTo>
                  <a:pt x="21599" y="0"/>
                </a:lnTo>
                <a:cubicBezTo>
                  <a:pt x="33531" y="0"/>
                  <a:pt x="43200" y="9666"/>
                  <a:pt x="43200" y="21605"/>
                </a:cubicBezTo>
                <a:lnTo>
                  <a:pt x="43200" y="21605"/>
                </a:lnTo>
                <a:cubicBezTo>
                  <a:pt x="43200" y="33533"/>
                  <a:pt x="33531" y="43200"/>
                  <a:pt x="21599" y="43200"/>
                </a:cubicBezTo>
                <a:lnTo>
                  <a:pt x="21599" y="43200"/>
                </a:lnTo>
                <a:cubicBezTo>
                  <a:pt x="9666" y="43200"/>
                  <a:pt x="0" y="33533"/>
                  <a:pt x="0" y="21605"/>
                </a:cubicBezTo>
                <a:lnTo>
                  <a:pt x="0" y="21605"/>
                </a:lnTo>
                <a:cubicBezTo>
                  <a:pt x="0" y="9666"/>
                  <a:pt x="9666" y="0"/>
                  <a:pt x="21599" y="0"/>
                </a:cubicBezTo>
                <a:close/>
              </a:path>
            </a:pathLst>
          </a:custGeom>
          <a:solidFill>
            <a:srgbClr val="FFFFFF">
              <a:alpha val="67450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9" name="Shape 1144"/>
          <p:cNvSpPr>
            <a:spLocks noChangeArrowheads="1" noGrp="1"/>
          </p:cNvSpPr>
          <p:nvPr userDrawn="1"/>
        </p:nvSpPr>
        <p:spPr bwMode="auto">
          <a:xfrm>
            <a:off x="3037843" y="5578669"/>
            <a:ext cx="977899" cy="735271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606" y="0"/>
                </a:moveTo>
                <a:lnTo>
                  <a:pt x="21606" y="0"/>
                </a:lnTo>
                <a:cubicBezTo>
                  <a:pt x="33524" y="0"/>
                  <a:pt x="43200" y="9671"/>
                  <a:pt x="43200" y="21599"/>
                </a:cubicBezTo>
                <a:lnTo>
                  <a:pt x="43200" y="21599"/>
                </a:lnTo>
                <a:cubicBezTo>
                  <a:pt x="43200" y="33528"/>
                  <a:pt x="33524" y="43200"/>
                  <a:pt x="21606" y="43200"/>
                </a:cubicBezTo>
                <a:lnTo>
                  <a:pt x="21606" y="43200"/>
                </a:lnTo>
                <a:cubicBezTo>
                  <a:pt x="9674" y="43200"/>
                  <a:pt x="0" y="33528"/>
                  <a:pt x="0" y="21599"/>
                </a:cubicBezTo>
                <a:lnTo>
                  <a:pt x="0" y="21599"/>
                </a:lnTo>
                <a:cubicBezTo>
                  <a:pt x="0" y="9671"/>
                  <a:pt x="9674" y="0"/>
                  <a:pt x="21606" y="0"/>
                </a:cubicBezTo>
                <a:close/>
              </a:path>
            </a:pathLst>
          </a:custGeom>
          <a:solidFill>
            <a:srgbClr val="FFFFFF">
              <a:alpha val="31372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2" name="Shape 1147"/>
          <p:cNvSpPr>
            <a:spLocks noChangeArrowheads="1" noGrp="1"/>
          </p:cNvSpPr>
          <p:nvPr userDrawn="1"/>
        </p:nvSpPr>
        <p:spPr bwMode="auto">
          <a:xfrm>
            <a:off x="2609712" y="36827"/>
            <a:ext cx="752403" cy="565898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41" y="0"/>
                  <a:pt x="43200" y="9670"/>
                  <a:pt x="43200" y="21593"/>
                </a:cubicBezTo>
                <a:lnTo>
                  <a:pt x="43200" y="21593"/>
                </a:lnTo>
                <a:cubicBezTo>
                  <a:pt x="43200" y="33529"/>
                  <a:pt x="33541" y="43200"/>
                  <a:pt x="21600" y="43200"/>
                </a:cubicBezTo>
                <a:lnTo>
                  <a:pt x="21600" y="43200"/>
                </a:lnTo>
                <a:cubicBezTo>
                  <a:pt x="9673" y="43200"/>
                  <a:pt x="0" y="33529"/>
                  <a:pt x="0" y="21593"/>
                </a:cubicBezTo>
                <a:lnTo>
                  <a:pt x="0" y="21593"/>
                </a:lnTo>
                <a:cubicBezTo>
                  <a:pt x="0" y="9670"/>
                  <a:pt x="9673" y="0"/>
                  <a:pt x="21600" y="0"/>
                </a:cubicBezTo>
                <a:close/>
              </a:path>
            </a:pathLst>
          </a:custGeom>
          <a:solidFill>
            <a:srgbClr val="FFFFFF">
              <a:alpha val="1450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3" name="Shape 1148"/>
          <p:cNvSpPr>
            <a:spLocks noChangeArrowheads="1" noGrp="1"/>
          </p:cNvSpPr>
          <p:nvPr userDrawn="1"/>
        </p:nvSpPr>
        <p:spPr bwMode="auto">
          <a:xfrm>
            <a:off x="2272174" y="35715"/>
            <a:ext cx="748734" cy="563041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608" y="0"/>
                </a:moveTo>
                <a:lnTo>
                  <a:pt x="21608" y="0"/>
                </a:lnTo>
                <a:cubicBezTo>
                  <a:pt x="33527" y="0"/>
                  <a:pt x="43200" y="9670"/>
                  <a:pt x="43200" y="21593"/>
                </a:cubicBezTo>
                <a:lnTo>
                  <a:pt x="43200" y="21593"/>
                </a:lnTo>
                <a:cubicBezTo>
                  <a:pt x="43200" y="33529"/>
                  <a:pt x="33527" y="43200"/>
                  <a:pt x="21608" y="43200"/>
                </a:cubicBezTo>
                <a:lnTo>
                  <a:pt x="21608" y="43200"/>
                </a:lnTo>
                <a:cubicBezTo>
                  <a:pt x="9672" y="43200"/>
                  <a:pt x="0" y="33529"/>
                  <a:pt x="0" y="21593"/>
                </a:cubicBezTo>
                <a:lnTo>
                  <a:pt x="0" y="21593"/>
                </a:lnTo>
                <a:cubicBezTo>
                  <a:pt x="0" y="9670"/>
                  <a:pt x="9672" y="0"/>
                  <a:pt x="21608" y="0"/>
                </a:cubicBezTo>
                <a:close/>
              </a:path>
            </a:pathLst>
          </a:custGeom>
          <a:solidFill>
            <a:srgbClr val="FFFFFF">
              <a:alpha val="16470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799253" y="1600203"/>
            <a:ext cx="10577333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15413" y="6356353"/>
            <a:ext cx="28447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184183-74E9-4393-9769-E1D9236041BE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165599" y="6356353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87829" y="274638"/>
            <a:ext cx="1058875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592277" y="6356353"/>
            <a:ext cx="2784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530004-958A-4E15-9840-E9741BECB0F3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lvl1pPr algn="ctr" defTabSz="914400">
        <a:spcBef>
          <a:spcPts val="0"/>
        </a:spcBef>
        <a:buNone/>
        <a:defRPr sz="4400" b="1">
          <a:solidFill>
            <a:schemeClr val="accent6">
              <a:lumMod val="50000"/>
            </a:schemeClr>
          </a:solidFill>
          <a:latin typeface="+mj-lt"/>
          <a:ea typeface="+mj-ea"/>
          <a:cs typeface="Arial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5pPr>
      <a:lvl6pPr marL="2514599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24407352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787829" y="136092"/>
            <a:ext cx="10588757" cy="764452"/>
          </a:xfrm>
        </p:spPr>
        <p:txBody>
          <a:bodyPr/>
          <a:lstStyle/>
          <a:p>
            <a:pPr>
              <a:defRPr/>
            </a:pPr>
            <a:r>
              <a:rPr sz="2800"/>
              <a:t>ГОРОДСКОЙ ОКРУГ СЕРЕБРЯНЫЕ ПРУДЫ</a:t>
            </a:r>
            <a:endParaRPr sz="2800"/>
          </a:p>
        </p:txBody>
      </p:sp>
      <p:pic>
        <p:nvPicPr>
          <p:cNvPr id="1959307860" name="Рисунок 9" descr="Без имени-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0" flipH="0" flipV="0">
            <a:off x="5371274" y="1044528"/>
            <a:ext cx="1421863" cy="1777329"/>
          </a:xfrm>
          <a:prstGeom prst="rect">
            <a:avLst/>
          </a:prstGeom>
          <a:noFill/>
          <a:ln>
            <a:noFill/>
          </a:ln>
        </p:spPr>
      </p:pic>
      <p:sp>
        <p:nvSpPr>
          <p:cNvPr id="1648468779" name="Заголовок 1"/>
          <p:cNvSpPr>
            <a:spLocks noGrp="1"/>
          </p:cNvSpPr>
          <p:nvPr/>
        </p:nvSpPr>
        <p:spPr bwMode="auto">
          <a:xfrm flipH="0" flipV="0">
            <a:off x="1012965" y="3443866"/>
            <a:ext cx="10588756" cy="3500724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/>
          </a:bodyPr>
          <a:lstStyle>
            <a:lvl1pPr algn="ctr" defTabSz="914400">
              <a:spcBef>
                <a:spcPts val="0"/>
              </a:spcBef>
              <a:buNone/>
              <a:defRPr sz="4400" b="1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Arial"/>
              </a:defRPr>
            </a:lvl1pPr>
          </a:lstStyle>
          <a:p>
            <a:pPr>
              <a:defRPr/>
            </a:pPr>
            <a:r>
              <a:rPr sz="2800"/>
              <a:t>«КОМПЛЕКСНЫЙ СЕРВИС ДЛЯ БИЗНЕСА В РАМКАХ КОНТРОЛЬНО-НАДЗОРНОЙ ДЕЯТЕЛЬНОСТИ»</a:t>
            </a:r>
            <a:endParaRPr sz="2800"/>
          </a:p>
          <a:p>
            <a:pPr>
              <a:defRPr/>
            </a:pPr>
            <a:endParaRPr sz="2800"/>
          </a:p>
          <a:p>
            <a:pPr>
              <a:defRPr/>
            </a:pPr>
            <a:r>
              <a:rPr sz="2800"/>
              <a:t>ВИД КОНТРОЛЯ - </a:t>
            </a:r>
            <a:endParaRPr sz="2800"/>
          </a:p>
          <a:p>
            <a:pPr>
              <a:defRPr/>
            </a:pPr>
            <a:r>
              <a:rPr sz="2800"/>
              <a:t>МУНИЦИПАЛЬНЫЙ ЗЕМЕЛЬНЫЙ КОНТРОЛЬ</a:t>
            </a:r>
            <a:endParaRPr sz="2800"/>
          </a:p>
          <a:p>
            <a:pPr>
              <a:defRPr/>
            </a:pPr>
            <a:endParaRPr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86993008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787828" y="136092"/>
            <a:ext cx="10588756" cy="764450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 fontScale="95000" lnSpcReduction="1000"/>
          </a:bodyPr>
          <a:lstStyle/>
          <a:p>
            <a:pPr>
              <a:defRPr/>
            </a:pPr>
            <a:r>
              <a:rPr sz="2400"/>
              <a:t>ДАЛЕЕ ЗАПОЛНИТЕ ЗАПРАШИВАЕМУЮ ИНФОРМАЦИЮ В ЗАВИСИМОСТИ ОТ ВЫБРАННОЙ УСЛУГИ</a:t>
            </a:r>
            <a:r>
              <a:rPr sz="2400"/>
              <a:t> И НАЖМИТЕ «ДАЛЕЕ»</a:t>
            </a:r>
            <a:endParaRPr sz="2400"/>
          </a:p>
        </p:txBody>
      </p:sp>
      <p:pic>
        <p:nvPicPr>
          <p:cNvPr id="1412080514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0" flipH="0" flipV="0">
            <a:off x="2749105" y="1094743"/>
            <a:ext cx="6333291" cy="56075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03635087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787828" y="136092"/>
            <a:ext cx="10588756" cy="764450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/>
          </a:bodyPr>
          <a:lstStyle/>
          <a:p>
            <a:pPr>
              <a:defRPr/>
            </a:pPr>
            <a:r>
              <a:rPr sz="2400"/>
              <a:t>ДОБАВЬТЕ НЕОБХОДИМЫЕ ДОКУМЕНТЫ</a:t>
            </a:r>
            <a:endParaRPr sz="2400"/>
          </a:p>
        </p:txBody>
      </p:sp>
      <p:pic>
        <p:nvPicPr>
          <p:cNvPr id="220697295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376857" y="900544"/>
            <a:ext cx="9410699" cy="56483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34937981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787828" y="136092"/>
            <a:ext cx="10588756" cy="764450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 fontScale="95000" lnSpcReduction="1000"/>
          </a:bodyPr>
          <a:lstStyle/>
          <a:p>
            <a:pPr>
              <a:defRPr/>
            </a:pPr>
            <a:r>
              <a:rPr sz="2400"/>
              <a:t>В РАЗДЕЛЕ «ПРЕДПРОСМОТР» </a:t>
            </a:r>
            <a:br>
              <a:rPr sz="2400"/>
            </a:br>
            <a:r>
              <a:rPr sz="2400"/>
              <a:t>ПРОВЕРЬТЕ ПРЕДОСТАВЛЕННУЮ ИНФОРМАЦИЮ</a:t>
            </a:r>
            <a:endParaRPr sz="2400"/>
          </a:p>
        </p:txBody>
      </p:sp>
      <p:pic>
        <p:nvPicPr>
          <p:cNvPr id="19373773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904999" y="1065145"/>
            <a:ext cx="7953859" cy="53746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88733952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787828" y="136092"/>
            <a:ext cx="10588756" cy="764450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 fontScale="95000" lnSpcReduction="1000"/>
          </a:bodyPr>
          <a:lstStyle/>
          <a:p>
            <a:pPr>
              <a:defRPr/>
            </a:pPr>
            <a:r>
              <a:rPr sz="2400"/>
              <a:t>ПОСЛЕ ОТПРАВКИ ЗАЯВЛЕНИЯ ЕГО СТАТУС МОЖНО ОТСЛЕЖИВАТЬ В ЛИЧНОМ КАБИНЕТЕ НА ПОРТАЛЕ РПГУ</a:t>
            </a:r>
            <a:endParaRPr sz="2400"/>
          </a:p>
        </p:txBody>
      </p:sp>
      <p:pic>
        <p:nvPicPr>
          <p:cNvPr id="1056006901" name=""/>
          <p:cNvPicPr>
            <a:picLocks noChangeAspect="1"/>
          </p:cNvPicPr>
          <p:nvPr/>
        </p:nvPicPr>
        <p:blipFill>
          <a:blip r:embed="rId2"/>
          <a:srcRect l="1027" t="11217" r="9102" b="1751"/>
          <a:stretch/>
        </p:blipFill>
        <p:spPr bwMode="auto">
          <a:xfrm flipH="0" flipV="0">
            <a:off x="2442305" y="1041722"/>
            <a:ext cx="7222354" cy="55148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28862727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0" flipH="0" flipV="0">
            <a:off x="2618009" y="351738"/>
            <a:ext cx="6863144" cy="61897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3434932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766286" y="1655315"/>
            <a:ext cx="7524749" cy="4552949"/>
          </a:xfrm>
          <a:prstGeom prst="rect">
            <a:avLst/>
          </a:prstGeom>
        </p:spPr>
      </p:pic>
      <p:sp>
        <p:nvSpPr>
          <p:cNvPr id="1203343375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787827" y="395023"/>
            <a:ext cx="10588755" cy="764449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/>
          </a:bodyPr>
          <a:lstStyle/>
          <a:p>
            <a:pPr>
              <a:defRPr/>
            </a:pPr>
            <a:r>
              <a:rPr lang="ru-RU" sz="2800" b="0" i="0" u="none" strike="noStrike" cap="none" spc="0">
                <a:solidFill>
                  <a:srgbClr val="000000"/>
                </a:solidFill>
                <a:latin typeface="Arial"/>
                <a:ea typeface="Roboto"/>
                <a:cs typeface="Arial"/>
              </a:rPr>
              <a:t>сроки рассмотрения заявк</a:t>
            </a:r>
            <a:r>
              <a:rPr lang="ru-RU" sz="2800" b="0" i="0" u="none" strike="noStrike" cap="none" spc="0">
                <a:solidFill>
                  <a:srgbClr val="000000"/>
                </a:solidFill>
                <a:latin typeface="Arial"/>
                <a:ea typeface="Roboto"/>
                <a:cs typeface="Arial"/>
              </a:rPr>
              <a:t>и, результат исполнения заявки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17631937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787827" y="136091"/>
            <a:ext cx="10588755" cy="764449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/>
          </a:bodyPr>
          <a:lstStyle/>
          <a:p>
            <a:pPr>
              <a:defRPr/>
            </a:pPr>
            <a:r>
              <a:rPr sz="1600"/>
              <a:t>КОМПЛЕКСНЫЙ СЕРВИ ВКЛЮЧАЕТ В СЕБЯ 36 ДОКУМЕНТОВ</a:t>
            </a:r>
            <a:br>
              <a:rPr sz="1600"/>
            </a:br>
            <a:r>
              <a:rPr sz="1600"/>
              <a:t>ПРИ ЗАПОЛНЕНИИ «ЗАЯВЛЕНИЯ» НУЖНО ВЫБРАТЬ НЕОБХОДИМЫЙ</a:t>
            </a:r>
            <a:endParaRPr sz="2400"/>
          </a:p>
        </p:txBody>
      </p:sp>
      <p:pic>
        <p:nvPicPr>
          <p:cNvPr id="1189515031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2088912" y="900541"/>
            <a:ext cx="7863879" cy="56450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12493591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2000854" y="184951"/>
            <a:ext cx="8164632" cy="65191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6995666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688194" y="268179"/>
            <a:ext cx="8614548" cy="63581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64772849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799252" y="548835"/>
            <a:ext cx="10588756" cy="548395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/>
          </a:bodyPr>
          <a:lstStyle/>
          <a:p>
            <a:pPr>
              <a:defRPr/>
            </a:pPr>
            <a:r>
              <a:rPr lang="ru-RU" sz="2200" b="1" i="0" u="none" strike="noStrike" cap="none" spc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Arial"/>
              </a:rPr>
              <a:t>ОСНОВАНИЯ ДЛЯ ОТКАЗА В ПРИЕМЕ ДОКУМЕНТОВ</a:t>
            </a:r>
            <a:endParaRPr sz="2200"/>
          </a:p>
        </p:txBody>
      </p:sp>
      <p:sp>
        <p:nvSpPr>
          <p:cNvPr id="990534149" name="Объект 2"/>
          <p:cNvSpPr>
            <a:spLocks noGrp="1"/>
          </p:cNvSpPr>
          <p:nvPr>
            <p:ph idx="1"/>
          </p:nvPr>
        </p:nvSpPr>
        <p:spPr bwMode="auto">
          <a:xfrm flipH="0" flipV="0">
            <a:off x="799252" y="980242"/>
            <a:ext cx="10577332" cy="5622523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95000" lnSpcReduction="1000"/>
          </a:bodyPr>
          <a:lstStyle/>
          <a:p>
            <a:pPr marL="0" indent="0">
              <a:buFont typeface="Arial"/>
              <a:buNone/>
              <a:defRPr/>
            </a:pPr>
            <a:endParaRPr/>
          </a:p>
          <a:p>
            <a:pPr>
              <a:defRPr/>
            </a:pPr>
            <a:r>
              <a:rPr sz="2000" b="0" i="0" u="none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Заявка по неподнадзорному объекту</a:t>
            </a:r>
            <a:endParaRPr sz="2000" b="0" i="0" u="none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>
              <a:defRPr/>
            </a:pPr>
            <a:r>
              <a:rPr sz="2000" b="0" i="0" u="none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Некорректное заполнение обязательных полей в заявлении</a:t>
            </a:r>
            <a:endParaRPr sz="2000"/>
          </a:p>
          <a:p>
            <a:pPr>
              <a:defRPr/>
            </a:pPr>
            <a:r>
              <a:rPr sz="2000" b="0" i="0" u="none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Обращение без предъявления документа, подтверждающего личность заявителя/ представителя заявителя</a:t>
            </a:r>
            <a:endParaRPr sz="2000" b="0" i="0" u="none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>
              <a:defRPr/>
            </a:pPr>
            <a:r>
              <a:rPr sz="2000" b="0" i="0" u="none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Обращение за предоставлением услуги лицом, не имеющим право на получение услуги</a:t>
            </a:r>
            <a:endParaRPr sz="2000"/>
          </a:p>
          <a:p>
            <a:pPr>
              <a:defRPr/>
            </a:pPr>
            <a:r>
              <a:rPr sz="2000" b="0" i="0" u="none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Обращение без предъявления документа, подтверждающего полномочия заявителя/ представителя заявителя</a:t>
            </a:r>
            <a:endParaRPr sz="2000" b="0" i="0" u="none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>
              <a:defRPr/>
            </a:pPr>
            <a:r>
              <a:rPr sz="2000" b="0" i="0" u="none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Представлен неполный комплект документов, необходимых для предоставления услуги</a:t>
            </a:r>
            <a:endParaRPr sz="2000"/>
          </a:p>
          <a:p>
            <a:pPr>
              <a:defRPr/>
            </a:pPr>
            <a:r>
              <a:rPr sz="2000" b="0" i="0" u="none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Представление некачественных копий (электронных образов) документов, не позволяющих в полном объеме прочитать текст документа и/или распознать реквизиты документа</a:t>
            </a:r>
            <a:endParaRPr sz="2000" b="0" i="0" u="none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>
              <a:defRPr/>
            </a:pPr>
            <a:r>
              <a:rPr sz="2000" b="0" i="0" u="none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Документы содержат исправления текста, не заверенные в установленном порядке</a:t>
            </a:r>
            <a:endParaRPr sz="2000"/>
          </a:p>
          <a:p>
            <a:pPr>
              <a:defRPr/>
            </a:pPr>
            <a:r>
              <a:rPr sz="2000" b="0" i="0" u="none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Документы содержат исправления/повреждения, наличие которых не позволяет в полном объеме использовать информацию и сведения, содержащиеся в документах</a:t>
            </a:r>
            <a:endParaRPr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19738334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0" flipH="0" flipV="0">
            <a:off x="1595776" y="1338509"/>
            <a:ext cx="8972861" cy="4885106"/>
          </a:xfrm>
          <a:prstGeom prst="rect">
            <a:avLst/>
          </a:prstGeom>
        </p:spPr>
      </p:pic>
      <p:sp>
        <p:nvSpPr>
          <p:cNvPr id="142469867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787828" y="136092"/>
            <a:ext cx="10588756" cy="764450"/>
          </a:xfrm>
        </p:spPr>
        <p:txBody>
          <a:bodyPr/>
          <a:lstStyle/>
          <a:p>
            <a:pPr>
              <a:defRPr/>
            </a:pPr>
            <a:r>
              <a:rPr sz="2800"/>
              <a:t>НА ПОРТАЛЕ РПГУ НАХОДИМ НУЖНОЕ «ОКНО»</a:t>
            </a:r>
            <a:endParaRPr sz="2800"/>
          </a:p>
        </p:txBody>
      </p:sp>
      <p:sp>
        <p:nvSpPr>
          <p:cNvPr id="352825679" name=""/>
          <p:cNvSpPr/>
          <p:nvPr/>
        </p:nvSpPr>
        <p:spPr bwMode="auto">
          <a:xfrm flipH="0" flipV="0">
            <a:off x="2507038" y="3699028"/>
            <a:ext cx="3393858" cy="1535096"/>
          </a:xfrm>
          <a:prstGeom prst="rect">
            <a:avLst/>
          </a:prstGeom>
          <a:solidFill>
            <a:schemeClr val="bg1">
              <a:alpha val="0"/>
            </a:schemeClr>
          </a:solidFill>
          <a:ln w="25400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90246941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0" flipH="0" flipV="0">
            <a:off x="1192936" y="212694"/>
            <a:ext cx="9710897" cy="6288684"/>
          </a:xfrm>
          <a:prstGeom prst="rect">
            <a:avLst/>
          </a:prstGeom>
        </p:spPr>
      </p:pic>
      <p:sp>
        <p:nvSpPr>
          <p:cNvPr id="743936497" name=""/>
          <p:cNvSpPr/>
          <p:nvPr/>
        </p:nvSpPr>
        <p:spPr bwMode="auto">
          <a:xfrm flipH="0" flipV="0">
            <a:off x="1785727" y="2746528"/>
            <a:ext cx="5058422" cy="1590582"/>
          </a:xfrm>
          <a:prstGeom prst="rect">
            <a:avLst/>
          </a:prstGeom>
          <a:solidFill>
            <a:schemeClr val="bg1">
              <a:alpha val="0"/>
            </a:schemeClr>
          </a:solidFill>
          <a:ln w="25400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90036692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0" flipH="0" flipV="0">
            <a:off x="2146383" y="1100822"/>
            <a:ext cx="7999150" cy="5474438"/>
          </a:xfrm>
          <a:prstGeom prst="rect">
            <a:avLst/>
          </a:prstGeom>
        </p:spPr>
      </p:pic>
      <p:sp>
        <p:nvSpPr>
          <p:cNvPr id="314813946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787828" y="136092"/>
            <a:ext cx="10588756" cy="764450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/>
          </a:bodyPr>
          <a:lstStyle/>
          <a:p>
            <a:pPr>
              <a:defRPr/>
            </a:pPr>
            <a:r>
              <a:rPr sz="2400"/>
              <a:t>ДЛЯ ПОЛУЧЕНИЯ УСЛУГИ НАЖИМАЕМ «ПОЛУЧИТЬ УСЛУГУ»</a:t>
            </a:r>
            <a:endParaRPr sz="2400"/>
          </a:p>
        </p:txBody>
      </p:sp>
      <p:sp>
        <p:nvSpPr>
          <p:cNvPr id="580107337" name=""/>
          <p:cNvSpPr/>
          <p:nvPr/>
        </p:nvSpPr>
        <p:spPr bwMode="auto">
          <a:xfrm flipH="0" flipV="0">
            <a:off x="3681480" y="4854975"/>
            <a:ext cx="2422863" cy="434635"/>
          </a:xfrm>
          <a:prstGeom prst="rect">
            <a:avLst/>
          </a:prstGeom>
          <a:solidFill>
            <a:schemeClr val="bg1">
              <a:alpha val="0"/>
            </a:schemeClr>
          </a:solidFill>
          <a:ln w="25400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73886766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787828" y="136092"/>
            <a:ext cx="10588756" cy="764450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/>
          </a:bodyPr>
          <a:lstStyle/>
          <a:p>
            <a:pPr>
              <a:defRPr/>
            </a:pPr>
            <a:r>
              <a:rPr sz="2200"/>
              <a:t>НЕОБХОДИМО ЗАПОЛНИТЬ ВСЕ ПОЛЯ И НАЖАТЬ «ЗАПОЛНИТЬ ФОРМУ»</a:t>
            </a:r>
            <a:endParaRPr sz="2200"/>
          </a:p>
        </p:txBody>
      </p:sp>
      <p:pic>
        <p:nvPicPr>
          <p:cNvPr id="1496703420" name=""/>
          <p:cNvPicPr>
            <a:picLocks noChangeAspect="1"/>
          </p:cNvPicPr>
          <p:nvPr/>
        </p:nvPicPr>
        <p:blipFill>
          <a:blip r:embed="rId2"/>
          <a:srcRect l="6592" t="4514" r="6805" b="24031"/>
          <a:stretch/>
        </p:blipFill>
        <p:spPr bwMode="auto">
          <a:xfrm rot="0" flipH="0" flipV="0">
            <a:off x="1763590" y="1035727"/>
            <a:ext cx="8729708" cy="5436819"/>
          </a:xfrm>
          <a:prstGeom prst="rect">
            <a:avLst/>
          </a:prstGeom>
        </p:spPr>
      </p:pic>
      <p:sp>
        <p:nvSpPr>
          <p:cNvPr id="675539603" name=""/>
          <p:cNvSpPr/>
          <p:nvPr/>
        </p:nvSpPr>
        <p:spPr bwMode="auto">
          <a:xfrm flipH="0" flipV="0">
            <a:off x="2414562" y="5456067"/>
            <a:ext cx="2348883" cy="619587"/>
          </a:xfrm>
          <a:prstGeom prst="rect">
            <a:avLst/>
          </a:prstGeom>
          <a:solidFill>
            <a:schemeClr val="bg1">
              <a:alpha val="0"/>
            </a:schemeClr>
          </a:solidFill>
          <a:ln w="25400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87993920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787829" y="274638"/>
            <a:ext cx="10588757" cy="844317"/>
          </a:xfrm>
        </p:spPr>
        <p:txBody>
          <a:bodyPr/>
          <a:lstStyle/>
          <a:p>
            <a:pPr>
              <a:defRPr/>
            </a:pPr>
            <a:r>
              <a:rPr sz="2800"/>
              <a:t>ПОСТАВИТЬ ОТМЕТКУ О СОГЛАСИИ</a:t>
            </a:r>
            <a:endParaRPr sz="2800"/>
          </a:p>
        </p:txBody>
      </p:sp>
      <p:pic>
        <p:nvPicPr>
          <p:cNvPr id="1216237782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0" flipH="0" flipV="0">
            <a:off x="2136189" y="1137451"/>
            <a:ext cx="8094645" cy="59404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22206045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787828" y="136092"/>
            <a:ext cx="10588756" cy="764450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/>
          </a:bodyPr>
          <a:lstStyle/>
          <a:p>
            <a:pPr>
              <a:defRPr/>
            </a:pPr>
            <a:r>
              <a:rPr sz="2400"/>
              <a:t>ПОСТАВИТЬ ОТМЕТКУ, ЯВЛЯЕТЕСЬ ЛИ ВЫ ПРЕДСТАВИТЕЛЕМ</a:t>
            </a:r>
            <a:endParaRPr sz="2400"/>
          </a:p>
        </p:txBody>
      </p:sp>
      <p:pic>
        <p:nvPicPr>
          <p:cNvPr id="679195545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0" flipH="0" flipV="0">
            <a:off x="1488859" y="998737"/>
            <a:ext cx="9251949" cy="58909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70910853" name=""/>
          <p:cNvPicPr>
            <a:picLocks noChangeAspect="1"/>
          </p:cNvPicPr>
          <p:nvPr/>
        </p:nvPicPr>
        <p:blipFill>
          <a:blip r:embed="rId2"/>
          <a:srcRect l="867" t="0" r="0" b="0"/>
          <a:stretch/>
        </p:blipFill>
        <p:spPr bwMode="auto">
          <a:xfrm flipH="0" flipV="0">
            <a:off x="1767232" y="1034588"/>
            <a:ext cx="8458917" cy="5581401"/>
          </a:xfrm>
          <a:prstGeom prst="rect">
            <a:avLst/>
          </a:prstGeom>
        </p:spPr>
      </p:pic>
      <p:sp>
        <p:nvSpPr>
          <p:cNvPr id="937251366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787828" y="136092"/>
            <a:ext cx="10588756" cy="764450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 fontScale="95000" lnSpcReduction="1000"/>
          </a:bodyPr>
          <a:lstStyle/>
          <a:p>
            <a:pPr>
              <a:defRPr/>
            </a:pPr>
            <a:r>
              <a:rPr sz="2400"/>
              <a:t>В РАЗДЕЛЕ «ЗАЯВИТЕЛЬ» ЗАПОЛНИТЕ ВСЕ ОБЯЗАТЕЛЬНЫЕ ПОЛЯ, В ТОМ ЧИСЛЕ «КОНТАКТНАЯ ИНФОРМАЦИЯ» И НАЖМИТЕ «ДАЛЕЕ»</a:t>
            </a:r>
            <a:endParaRPr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1538620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787828" y="136092"/>
            <a:ext cx="10588756" cy="764450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 fontScale="95000" lnSpcReduction="1000"/>
          </a:bodyPr>
          <a:lstStyle/>
          <a:p>
            <a:pPr>
              <a:defRPr/>
            </a:pPr>
            <a:r>
              <a:rPr sz="2400"/>
              <a:t>В РАЗДЕЛЕ «ЗАЯВЛЕНИЕ» ЗАПОЛНИТЕ ВСЕ ОБЯЗАТЕЛЬНЫЕ ПОЛЯ</a:t>
            </a:r>
            <a:endParaRPr sz="2400"/>
          </a:p>
        </p:txBody>
      </p:sp>
      <p:pic>
        <p:nvPicPr>
          <p:cNvPr id="1455576880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0" flipH="0" flipV="0">
            <a:off x="2227033" y="1146699"/>
            <a:ext cx="7520855" cy="53408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ial">
  <a:themeElements>
    <a:clrScheme name="Official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Классическая 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Р7-Офис/7.2.2.36</Application>
  <DocSecurity>0</DocSecurity>
  <PresentationFormat>Widescreen</PresentationFormat>
  <Paragraphs>0</Paragraphs>
  <Slides>19</Slides>
  <Notes>19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dc:identifier/>
  <dc:language/>
  <cp:lastModifiedBy/>
  <cp:revision>8</cp:revision>
  <dcterms:created xsi:type="dcterms:W3CDTF">2012-12-03T06:56:55Z</dcterms:created>
  <dcterms:modified xsi:type="dcterms:W3CDTF">2023-07-24T08:15:02Z</dcterms:modified>
  <cp:category/>
  <cp:contentStatus/>
  <cp:version/>
</cp:coreProperties>
</file>